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6" r:id="rId8"/>
    <p:sldId id="268" r:id="rId9"/>
    <p:sldId id="273" r:id="rId10"/>
    <p:sldId id="269" r:id="rId1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>
      <p:cViewPr>
        <p:scale>
          <a:sx n="100" d="100"/>
          <a:sy n="100" d="100"/>
        </p:scale>
        <p:origin x="-1968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AB081-C9BA-4A84-9E5F-ADE20B3F8736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496" y="44625"/>
            <a:ext cx="432048" cy="54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3536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AAB081-C9BA-4A84-9E5F-ADE20B3F8736}" type="datetimeFigureOut">
              <a:rPr lang="ru-RU" smtClean="0"/>
              <a:pPr/>
              <a:t>26.07.2021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E37F6-3209-43FF-B46C-08C92F00C4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2942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437112"/>
            <a:ext cx="7772400" cy="1152128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Комитет по управлению муниципальным имуществом Администрации Ярославского муниципального  района Ярославской области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5572140"/>
            <a:ext cx="8215370" cy="1145052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на право заключения договора аренды земельного участка, расположенного  по адресу: Российская Федерация, Ярославская область, Ярославский район,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Кузнечихинский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сельский округ, в районе д.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Юрятино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4599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167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2357430"/>
            <a:ext cx="692948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5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42918"/>
            <a:ext cx="7572428" cy="4857784"/>
          </a:xfrm>
        </p:spPr>
        <p:txBody>
          <a:bodyPr>
            <a:normAutofit/>
          </a:bodyPr>
          <a:lstStyle/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</a:p>
          <a:p>
            <a:pPr algn="just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Мероприятия по подготовке и организации аукциона на право заключения договора аренды земельного участка проведены  в соответствии   со статьей 39.11. Земельного кодекса Российской Федерации, на основании заявления юридического лица об утверждении схемы расположения земельного участка на кадастровом плане территории для сельскохозяйственного использования, поступившего в адрес Администрации Ярославского муниципального района Ярославской области 22.12.2020. </a:t>
            </a:r>
          </a:p>
          <a:p>
            <a:pPr algn="just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При формировании данного земельного участка соблюдены требования земельного и градостроительного законодательства.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357166"/>
            <a:ext cx="7986714" cy="642942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характеристиках земельного участка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8662" y="1142984"/>
            <a:ext cx="7643866" cy="471490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образован путем раздела земельного участка с кадастровым номером 76:17:061701:1045, находящегося в муниципальной собственности.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Местоположение: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Российская Федерация, Ярославская область, Ярославский район,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Кузнечихинский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сельский округ, в районе                      д.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Юрятино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Площадь земельного участка –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10010 кв.м.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Кадастровый номер земельного участка: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76:17:061701:1984.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Категория земель: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земли сельскохозяйственного назначения.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Разрешенное использование земельного участка: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сельскохозяйственного использования.</a:t>
            </a: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Обременения: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не обременен правами третьих лиц, в залоге, в споре и под арестом не состоит. </a:t>
            </a: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1"/>
            <a:ext cx="8072494" cy="571503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характеристиках земельного участка</a:t>
            </a:r>
            <a:endParaRPr lang="ru-RU" sz="25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10" y="785794"/>
            <a:ext cx="8072494" cy="5572164"/>
          </a:xfrm>
        </p:spPr>
        <p:txBody>
          <a:bodyPr>
            <a:noAutofit/>
          </a:bodyPr>
          <a:lstStyle/>
          <a:p>
            <a:pPr algn="just"/>
            <a:endParaRPr lang="ru-RU" sz="2000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Ограничения использования земельного участка: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расположен в зоне с особыми условиями использования территории с учетным номером 76.17.2.52 на площади 1773 кв.м - охранная зона ВЛ-110 кВ "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Тверицкая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1,2 " на территории Ярославского района Ярославской области.</a:t>
            </a:r>
          </a:p>
          <a:p>
            <a:pPr algn="just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соответствии с Правилами землепользования и застройки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Кузнечихинского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Ярославского муниципального района Ярославской области земельный участок расположен в зоне        СХ-1 - «Зона сельскохозяйственных угодий».  Для зоны сельскохозяйственных угодий градостроительный регламент не устанавливается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42853"/>
            <a:ext cx="8286808" cy="500065"/>
          </a:xfrm>
        </p:spPr>
        <p:txBody>
          <a:bodyPr>
            <a:normAutofit/>
          </a:bodyPr>
          <a:lstStyle/>
          <a:p>
            <a:r>
              <a:rPr lang="ru-RU" sz="25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 земельного участка</a:t>
            </a:r>
            <a:endParaRPr lang="ru-RU" sz="25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642918"/>
            <a:ext cx="8358246" cy="5786478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участок находится за границами населенного пункта                           д.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Юрятино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Организованный подъезд к участку возможен при его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обустройстве, посредством земельного участка с кадастровым номером 76:17:061701:1045.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Полностью расположен в 5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подзоне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приаэродромной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территории аэропорта Ярославль (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Туношна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), в которой запрещено размещать опасные производственные объекты, ограничения использования объектов недвижимости и осуществления деятельности должны обеспечивать безопасность выполнения полёта. Расположен в зоне возможного катастрофического затопления территории. Расположен в охранной зоне ВЛ, требуется соблюдение режима охранных зон ЛЭП                     в соответствии с постановлением Правительства РФ от 24.02.2009 № 160 «О порядке установления охранных зон объектов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электросетевого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хозяйства и особых условий использования земельных участков, расположенных в границах таких зон». В границах земельного участка отсутствуют объекты культурного наследия, включенные в единый государственный реестр объектов культурного наследия (памятников истории и культуры) народов Российской Федерации.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571503"/>
          </a:xfrm>
        </p:spPr>
        <p:txBody>
          <a:bodyPr>
            <a:normAutofit/>
          </a:bodyPr>
          <a:lstStyle/>
          <a:p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проведения аукциона</a:t>
            </a: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357298"/>
            <a:ext cx="8001056" cy="428150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Аукцион проводится в соответствии с требованиями Земельного кодекса Российской Федерации и является открытым по составу участников и по форме подачи предложений о размере ежегодной арендной платы за  земельный участок. </a:t>
            </a:r>
          </a:p>
          <a:p>
            <a:pPr algn="just"/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Срок аренды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5 лет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Начальный размер годовой арендной платы –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6 095 рублей.</a:t>
            </a:r>
            <a:endParaRPr lang="ru-RU" sz="33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Шаг аукциона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100 рублей;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Размер задатка для участия в аукционе –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3 047 рублей.</a:t>
            </a:r>
            <a:endParaRPr lang="ru-RU" sz="33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Аукцион проводится путем повышения начальной цены на «шаг аукциона». 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результатам аукциона определяется победитель, предложивший в ходе торгов наибольший размер ежегодной арендной платы за земельный участок.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По итогам аукциона составляется протокол, который является основанием для заключения договора аренды земельного участка, предоставленного по результатам аукциона.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428604"/>
            <a:ext cx="65008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Расположение земельного участка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7734" t="11805" r="11328" b="16666"/>
          <a:stretch>
            <a:fillRect/>
          </a:stretch>
        </p:blipFill>
        <p:spPr bwMode="auto">
          <a:xfrm>
            <a:off x="214282" y="785794"/>
            <a:ext cx="8547555" cy="564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33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429684" cy="785794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Схематичное обозначение доступа  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к земельному участку по существующим дорогам</a:t>
            </a:r>
            <a: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 flipV="1">
            <a:off x="1785918" y="2571744"/>
            <a:ext cx="3857652" cy="235745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857233"/>
            <a:ext cx="83582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доступ  к земельному участку осуществляется при съезде с автомобильной дороги общего пользования регионального значения северо-восточной окружной автомобильной дороги г. Ярославля, затем по земельному участку для размещения линейного объекта – автодороги, образованного в соответствии с утвержденным проектом планировки (проектом межевания в составе проекта планировки)</a:t>
            </a:r>
            <a:endParaRPr lang="ru-RU" sz="1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172" t="18055" r="38672" b="15972"/>
          <a:stretch>
            <a:fillRect/>
          </a:stretch>
        </p:blipFill>
        <p:spPr bwMode="auto">
          <a:xfrm>
            <a:off x="857224" y="1995601"/>
            <a:ext cx="7429552" cy="458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Из проекта межевания картинку найти </a:t>
            </a:r>
            <a:r>
              <a:rPr lang="ru-RU" smtClean="0"/>
              <a:t>и вставить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5988" t="12949" r="22975" b="8832"/>
          <a:stretch>
            <a:fillRect/>
          </a:stretch>
        </p:blipFill>
        <p:spPr bwMode="auto">
          <a:xfrm>
            <a:off x="214282" y="857232"/>
            <a:ext cx="8572560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Презентация_Телегино_13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Презентация1" id="{48086EB7-B42A-4403-A76D-0355E2DC0650}" vid="{C2221577-589E-4EC7-AD03-4B9A9A56C11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Презентация_Телегино_132</Template>
  <TotalTime>1158</TotalTime>
  <Words>613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Презентация_Телегино_132</vt:lpstr>
      <vt:lpstr>Комитет по управлению муниципальным имуществом Администрации Ярославского муниципального  района Ярославской области </vt:lpstr>
      <vt:lpstr>Слайд 2</vt:lpstr>
      <vt:lpstr>Информация о характеристиках земельного участка</vt:lpstr>
      <vt:lpstr>Информация о характеристиках земельного участка</vt:lpstr>
      <vt:lpstr>Описание земельного участка</vt:lpstr>
      <vt:lpstr>Условия проведения аукциона</vt:lpstr>
      <vt:lpstr>Слайд 7</vt:lpstr>
      <vt:lpstr>   Схематичное обозначение доступа          к земельному участку по существующим дорогам 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Комитет по управлению муниципальным имуществом Администрации Ярославского муниципального  района Ярославской области</dc:title>
  <dc:creator>nazarovays</dc:creator>
  <cp:lastModifiedBy>nazarovays</cp:lastModifiedBy>
  <cp:revision>106</cp:revision>
  <dcterms:created xsi:type="dcterms:W3CDTF">2020-08-03T06:51:31Z</dcterms:created>
  <dcterms:modified xsi:type="dcterms:W3CDTF">2021-07-26T12:36:49Z</dcterms:modified>
</cp:coreProperties>
</file>